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jpeg" ContentType="image/jpeg"/>
  <Default Extension="wmf" ContentType="image/x-wmf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4" r:id="rId1"/>
  </p:sldMasterIdLst>
  <p:sldIdLst>
    <p:sldId id="256" r:id="rId2"/>
    <p:sldId id="257" r:id="rId3"/>
    <p:sldId id="263" r:id="rId4"/>
    <p:sldId id="258" r:id="rId5"/>
    <p:sldId id="266" r:id="rId6"/>
    <p:sldId id="279" r:id="rId7"/>
    <p:sldId id="276" r:id="rId8"/>
    <p:sldId id="260" r:id="rId9"/>
    <p:sldId id="271" r:id="rId10"/>
    <p:sldId id="265" r:id="rId11"/>
    <p:sldId id="259" r:id="rId12"/>
    <p:sldId id="267" r:id="rId13"/>
    <p:sldId id="268" r:id="rId14"/>
    <p:sldId id="269" r:id="rId15"/>
    <p:sldId id="270" r:id="rId16"/>
    <p:sldId id="277" r:id="rId17"/>
    <p:sldId id="272" r:id="rId18"/>
    <p:sldId id="274" r:id="rId19"/>
    <p:sldId id="273" r:id="rId20"/>
    <p:sldId id="275" r:id="rId21"/>
    <p:sldId id="261" r:id="rId22"/>
    <p:sldId id="278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3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media/image1.jpeg>
</file>

<file path=ppt/media/image10.png>
</file>

<file path=ppt/media/image14.png>
</file>

<file path=ppt/media/image2.jpeg>
</file>

<file path=ppt/media/image3.jpg>
</file>

<file path=ppt/media/image4.wmf>
</file>

<file path=ppt/media/image6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603523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01063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1331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624224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15318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30600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5647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277197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2270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7364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76390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34077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1843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464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96474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18925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0822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64760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  <p:sldLayoutId id="2147483706" r:id="rId2"/>
    <p:sldLayoutId id="2147483707" r:id="rId3"/>
    <p:sldLayoutId id="2147483708" r:id="rId4"/>
    <p:sldLayoutId id="2147483709" r:id="rId5"/>
    <p:sldLayoutId id="2147483710" r:id="rId6"/>
    <p:sldLayoutId id="2147483711" r:id="rId7"/>
    <p:sldLayoutId id="2147483712" r:id="rId8"/>
    <p:sldLayoutId id="2147483713" r:id="rId9"/>
    <p:sldLayoutId id="2147483714" r:id="rId10"/>
    <p:sldLayoutId id="2147483715" r:id="rId11"/>
    <p:sldLayoutId id="2147483716" r:id="rId12"/>
    <p:sldLayoutId id="2147483717" r:id="rId13"/>
    <p:sldLayoutId id="2147483718" r:id="rId14"/>
    <p:sldLayoutId id="2147483719" r:id="rId15"/>
    <p:sldLayoutId id="2147483720" r:id="rId16"/>
    <p:sldLayoutId id="2147483721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4.w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smtClean="0"/>
              <a:t>Projet longue durée</a:t>
            </a:r>
            <a:br>
              <a:rPr lang="fr-FR" dirty="0" smtClean="0"/>
            </a:br>
            <a:r>
              <a:rPr lang="fr-FR" dirty="0" smtClean="0"/>
              <a:t> MARS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smtClean="0"/>
              <a:t>Tâche 1</a:t>
            </a:r>
            <a:endParaRPr lang="fr-FR" dirty="0"/>
          </a:p>
        </p:txBody>
      </p:sp>
      <p:sp>
        <p:nvSpPr>
          <p:cNvPr id="4" name="ZoneTexte 3"/>
          <p:cNvSpPr txBox="1"/>
          <p:nvPr/>
        </p:nvSpPr>
        <p:spPr>
          <a:xfrm rot="21432203">
            <a:off x="5177144" y="4801194"/>
            <a:ext cx="70016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Justin KANCEL –  Quentin SCHROTER  –  Mathieu ROLLET </a:t>
            </a:r>
          </a:p>
          <a:p>
            <a:r>
              <a:rPr lang="fr-FR" dirty="0" smtClean="0"/>
              <a:t>Samuel TOKO   –  Milly VAILLANT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431551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SM historique</a:t>
            </a:r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2"/>
          <a:srcRect r="31896" b="94580"/>
          <a:stretch/>
        </p:blipFill>
        <p:spPr>
          <a:xfrm>
            <a:off x="1355767" y="1837765"/>
            <a:ext cx="9144747" cy="1246909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3"/>
          <a:srcRect t="14413" r="31644" b="76385"/>
          <a:stretch/>
        </p:blipFill>
        <p:spPr>
          <a:xfrm>
            <a:off x="1355767" y="3021630"/>
            <a:ext cx="9178613" cy="2117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419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61913" y="1105287"/>
            <a:ext cx="3465021" cy="4042537"/>
          </a:xfrm>
        </p:spPr>
        <p:txBody>
          <a:bodyPr/>
          <a:lstStyle/>
          <a:p>
            <a:r>
              <a:rPr lang="fr-FR" dirty="0" smtClean="0"/>
              <a:t>IHM Détail Contact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2417" y="372533"/>
            <a:ext cx="7403822" cy="5862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2011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SM détails contact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2"/>
          <a:srcRect t="23303" r="18005" b="63775"/>
          <a:stretch/>
        </p:blipFill>
        <p:spPr>
          <a:xfrm>
            <a:off x="685801" y="2900416"/>
            <a:ext cx="9796093" cy="2645253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 rotWithShape="1">
          <a:blip r:embed="rId3"/>
          <a:srcRect r="18479" b="94606"/>
          <a:stretch/>
        </p:blipFill>
        <p:spPr>
          <a:xfrm>
            <a:off x="685801" y="1796232"/>
            <a:ext cx="9739468" cy="1104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9476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SM Modifier contact</a:t>
            </a:r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2"/>
          <a:srcRect t="-1" b="74295"/>
          <a:stretch/>
        </p:blipFill>
        <p:spPr>
          <a:xfrm>
            <a:off x="844899" y="1679171"/>
            <a:ext cx="10088004" cy="4447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1079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SM créer contact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2"/>
          <a:srcRect b="83396"/>
          <a:stretch/>
        </p:blipFill>
        <p:spPr>
          <a:xfrm>
            <a:off x="283467" y="1911928"/>
            <a:ext cx="10799216" cy="3873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0196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Sm</a:t>
            </a:r>
            <a:r>
              <a:rPr lang="fr-FR" dirty="0" smtClean="0"/>
              <a:t> catalogue des propositions</a:t>
            </a:r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2"/>
          <a:srcRect b="82299"/>
          <a:stretch/>
        </p:blipFill>
        <p:spPr>
          <a:xfrm>
            <a:off x="288159" y="1837765"/>
            <a:ext cx="10967074" cy="3341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1936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91192" y="58190"/>
            <a:ext cx="3599411" cy="3624349"/>
          </a:xfrm>
        </p:spPr>
        <p:txBody>
          <a:bodyPr/>
          <a:lstStyle/>
          <a:p>
            <a:r>
              <a:rPr lang="fr-FR" dirty="0" smtClean="0"/>
              <a:t>Diagramme activités </a:t>
            </a:r>
            <a:r>
              <a:rPr lang="fr-FR" dirty="0" smtClean="0"/>
              <a:t>contrats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2770" y="119065"/>
            <a:ext cx="7170525" cy="6219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5900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IHM Contrats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278997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28601" y="1566949"/>
            <a:ext cx="3063239" cy="3271058"/>
          </a:xfrm>
        </p:spPr>
        <p:txBody>
          <a:bodyPr/>
          <a:lstStyle/>
          <a:p>
            <a:r>
              <a:rPr lang="fr-FR" dirty="0" err="1" smtClean="0"/>
              <a:t>Sm</a:t>
            </a:r>
            <a:r>
              <a:rPr lang="fr-FR" dirty="0" smtClean="0"/>
              <a:t> contrats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2"/>
          <a:srcRect b="48508"/>
          <a:stretch/>
        </p:blipFill>
        <p:spPr>
          <a:xfrm>
            <a:off x="2823595" y="291091"/>
            <a:ext cx="8165830" cy="5822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595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IHM catalogue des propositions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464181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20041" y="1018309"/>
            <a:ext cx="3404061" cy="3877887"/>
          </a:xfrm>
        </p:spPr>
        <p:txBody>
          <a:bodyPr/>
          <a:lstStyle/>
          <a:p>
            <a:r>
              <a:rPr lang="fr-FR" dirty="0" smtClean="0"/>
              <a:t>Découpage MCD</a:t>
            </a:r>
            <a:endParaRPr lang="fr-FR" dirty="0"/>
          </a:p>
        </p:txBody>
      </p:sp>
      <p:graphicFrame>
        <p:nvGraphicFramePr>
          <p:cNvPr id="4" name="Obje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67014817"/>
              </p:ext>
            </p:extLst>
          </p:nvPr>
        </p:nvGraphicFramePr>
        <p:xfrm>
          <a:off x="3724102" y="1018309"/>
          <a:ext cx="7827463" cy="47110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8" name="Image" r:id="rId3" imgW="9576720" imgH="5763600" progId="Photoshop.Image.16">
                  <p:embed/>
                </p:oleObj>
              </mc:Choice>
              <mc:Fallback>
                <p:oleObj name="Image" r:id="rId3" imgW="9576720" imgH="5763600" progId="Photoshop.Image.16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724102" y="1018309"/>
                        <a:ext cx="7827463" cy="471100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993168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Sm</a:t>
            </a:r>
            <a:r>
              <a:rPr lang="fr-FR" dirty="0" smtClean="0"/>
              <a:t> …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71863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62100" y="199505"/>
            <a:ext cx="4218708" cy="1687483"/>
          </a:xfrm>
        </p:spPr>
        <p:txBody>
          <a:bodyPr/>
          <a:lstStyle/>
          <a:p>
            <a:r>
              <a:rPr lang="fr-FR" dirty="0" smtClean="0"/>
              <a:t>Architecture technique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3847" y="897775"/>
            <a:ext cx="10026928" cy="5293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9525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conclusion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449021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6117" y="1605008"/>
            <a:ext cx="8855569" cy="4463934"/>
          </a:xfrm>
          <a:prstGeom prst="rect">
            <a:avLst/>
          </a:prstGeom>
        </p:spPr>
      </p:pic>
      <p:sp>
        <p:nvSpPr>
          <p:cNvPr id="5" name="Titre 1"/>
          <p:cNvSpPr>
            <a:spLocks noGrp="1"/>
          </p:cNvSpPr>
          <p:nvPr>
            <p:ph type="title"/>
          </p:nvPr>
        </p:nvSpPr>
        <p:spPr>
          <a:xfrm>
            <a:off x="586048" y="344978"/>
            <a:ext cx="10396882" cy="1151965"/>
          </a:xfrm>
        </p:spPr>
        <p:txBody>
          <a:bodyPr/>
          <a:lstStyle/>
          <a:p>
            <a:r>
              <a:rPr lang="fr-FR" dirty="0" smtClean="0"/>
              <a:t>Diagramme Activité Vue 360°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956137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86048" y="1392381"/>
            <a:ext cx="2597727" cy="3046615"/>
          </a:xfrm>
        </p:spPr>
        <p:txBody>
          <a:bodyPr/>
          <a:lstStyle/>
          <a:p>
            <a:r>
              <a:rPr lang="fr-FR" dirty="0" smtClean="0"/>
              <a:t>IHM VUE 360°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3775" y="731520"/>
            <a:ext cx="8269878" cy="5092256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8038980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SM Vue 360</a:t>
            </a:r>
            <a:r>
              <a:rPr lang="fr-FR" dirty="0" smtClean="0"/>
              <a:t>° contact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2"/>
          <a:srcRect r="31341" b="83915"/>
          <a:stretch/>
        </p:blipFill>
        <p:spPr>
          <a:xfrm>
            <a:off x="1839191" y="2119745"/>
            <a:ext cx="7620692" cy="3059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4517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/>
          <a:p>
            <a:r>
              <a:rPr lang="fr-FR" dirty="0" smtClean="0"/>
              <a:t>SM Vue 360</a:t>
            </a:r>
            <a:r>
              <a:rPr lang="fr-FR" dirty="0" smtClean="0"/>
              <a:t>° contrats</a:t>
            </a:r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2"/>
          <a:srcRect b="75139"/>
          <a:stretch/>
        </p:blipFill>
        <p:spPr>
          <a:xfrm>
            <a:off x="1231399" y="2177934"/>
            <a:ext cx="8365447" cy="3873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6678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02920" y="461357"/>
            <a:ext cx="3877886" cy="3237807"/>
          </a:xfrm>
        </p:spPr>
        <p:txBody>
          <a:bodyPr>
            <a:normAutofit/>
          </a:bodyPr>
          <a:lstStyle/>
          <a:p>
            <a:r>
              <a:rPr lang="fr-FR" dirty="0" smtClean="0"/>
              <a:t>Diagramme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dirty="0" smtClean="0"/>
              <a:t>activité </a:t>
            </a:r>
            <a:r>
              <a:rPr lang="fr-FR" dirty="0" smtClean="0"/>
              <a:t>Contacts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3687" y="224787"/>
            <a:ext cx="5942216" cy="600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6141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3994264" cy="3237807"/>
          </a:xfrm>
        </p:spPr>
        <p:txBody>
          <a:bodyPr/>
          <a:lstStyle/>
          <a:p>
            <a:r>
              <a:rPr lang="fr-FR" dirty="0" smtClean="0"/>
              <a:t>Historique contacts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9119" y="257695"/>
            <a:ext cx="6670051" cy="5852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6679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3221181" cy="1151965"/>
          </a:xfrm>
        </p:spPr>
        <p:txBody>
          <a:bodyPr/>
          <a:lstStyle/>
          <a:p>
            <a:r>
              <a:rPr lang="fr-FR" dirty="0" err="1" smtClean="0"/>
              <a:t>Sm</a:t>
            </a:r>
            <a:r>
              <a:rPr lang="fr-FR" dirty="0" smtClean="0"/>
              <a:t> entête</a:t>
            </a:r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2"/>
          <a:srcRect b="76693"/>
          <a:stretch/>
        </p:blipFill>
        <p:spPr>
          <a:xfrm>
            <a:off x="415112" y="1961805"/>
            <a:ext cx="10760830" cy="2901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55031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rand événement">
  <a:themeElements>
    <a:clrScheme name="Rouge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Grand événem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rand événem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TM04033927[[fn=Grand événement]]</Template>
  <TotalTime>115</TotalTime>
  <Words>78</Words>
  <Application>Microsoft Office PowerPoint</Application>
  <PresentationFormat>Grand écran</PresentationFormat>
  <Paragraphs>25</Paragraphs>
  <Slides>22</Slides>
  <Notes>0</Notes>
  <HiddenSlides>0</HiddenSlides>
  <MMClips>0</MMClips>
  <ScaleCrop>false</ScaleCrop>
  <HeadingPairs>
    <vt:vector size="8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Serveurs OLE incorporés</vt:lpstr>
      </vt:variant>
      <vt:variant>
        <vt:i4>1</vt:i4>
      </vt:variant>
      <vt:variant>
        <vt:lpstr>Titres des diapositives</vt:lpstr>
      </vt:variant>
      <vt:variant>
        <vt:i4>22</vt:i4>
      </vt:variant>
    </vt:vector>
  </HeadingPairs>
  <TitlesOfParts>
    <vt:vector size="26" baseType="lpstr">
      <vt:lpstr>Arial</vt:lpstr>
      <vt:lpstr>Impact</vt:lpstr>
      <vt:lpstr>Grand événement</vt:lpstr>
      <vt:lpstr>Image</vt:lpstr>
      <vt:lpstr>Projet longue durée  MARS</vt:lpstr>
      <vt:lpstr>Découpage MCD</vt:lpstr>
      <vt:lpstr>Diagramme Activité Vue 360°</vt:lpstr>
      <vt:lpstr>IHM VUE 360°</vt:lpstr>
      <vt:lpstr>SM Vue 360° contact</vt:lpstr>
      <vt:lpstr>SM Vue 360° contrats</vt:lpstr>
      <vt:lpstr>Diagramme activité Contacts</vt:lpstr>
      <vt:lpstr>Historique contacts</vt:lpstr>
      <vt:lpstr>Sm entête</vt:lpstr>
      <vt:lpstr>SM historique</vt:lpstr>
      <vt:lpstr>IHM Détail Contact</vt:lpstr>
      <vt:lpstr>SM détails contact</vt:lpstr>
      <vt:lpstr>SM Modifier contact</vt:lpstr>
      <vt:lpstr>SM créer contact</vt:lpstr>
      <vt:lpstr>Sm catalogue des propositions</vt:lpstr>
      <vt:lpstr>Diagramme activités contrats</vt:lpstr>
      <vt:lpstr>IHM Contrats</vt:lpstr>
      <vt:lpstr>Sm contrats</vt:lpstr>
      <vt:lpstr>IHM catalogue des propositions</vt:lpstr>
      <vt:lpstr>Sm …</vt:lpstr>
      <vt:lpstr>Architecture technique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longue durée  MARS</dc:title>
  <dc:creator>Samuel Toko</dc:creator>
  <cp:lastModifiedBy>Utilisateur Windows</cp:lastModifiedBy>
  <cp:revision>18</cp:revision>
  <dcterms:created xsi:type="dcterms:W3CDTF">2016-11-01T15:39:40Z</dcterms:created>
  <dcterms:modified xsi:type="dcterms:W3CDTF">2016-11-01T21:40:54Z</dcterms:modified>
</cp:coreProperties>
</file>

<file path=docProps/thumbnail.jpeg>
</file>